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66" d="100"/>
          <a:sy n="66" d="100"/>
        </p:scale>
        <p:origin x="81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répondez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français</a:t>
            </a:r>
            <a:r>
              <a:rPr lang="en-US" dirty="0" smtClean="0"/>
              <a:t> (phrases completes)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sz="2800" dirty="0" smtClean="0"/>
              <a:t>Est-</a:t>
            </a:r>
            <a:r>
              <a:rPr lang="en-US" sz="2800" dirty="0" err="1" smtClean="0"/>
              <a:t>ce</a:t>
            </a:r>
            <a:r>
              <a:rPr lang="en-US" sz="2800" dirty="0" smtClean="0"/>
              <a:t> que </a:t>
            </a:r>
            <a:r>
              <a:rPr lang="en-US" sz="2800" dirty="0" err="1" smtClean="0"/>
              <a:t>tu</a:t>
            </a:r>
            <a:r>
              <a:rPr lang="en-US" sz="2800" dirty="0" smtClean="0"/>
              <a:t> as </a:t>
            </a:r>
            <a:r>
              <a:rPr lang="en-US" sz="2800" dirty="0" err="1" smtClean="0"/>
              <a:t>trébuché</a:t>
            </a:r>
            <a:r>
              <a:rPr lang="en-US" sz="2800" dirty="0" smtClean="0"/>
              <a:t> </a:t>
            </a:r>
            <a:r>
              <a:rPr lang="en-US" sz="2800" dirty="0" err="1" smtClean="0"/>
              <a:t>récemment</a:t>
            </a:r>
            <a:r>
              <a:rPr lang="en-US" sz="2800" dirty="0" smtClean="0"/>
              <a:t>? </a:t>
            </a:r>
            <a:r>
              <a:rPr lang="en-US" sz="2800" dirty="0"/>
              <a:t>(</a:t>
            </a:r>
            <a:r>
              <a:rPr lang="en-US" sz="2800" i="1" dirty="0" err="1"/>
              <a:t>récemment</a:t>
            </a:r>
            <a:r>
              <a:rPr lang="en-US" sz="2800" dirty="0"/>
              <a:t> = </a:t>
            </a:r>
            <a:r>
              <a:rPr lang="en-US" sz="2800" i="1" dirty="0"/>
              <a:t>recently</a:t>
            </a:r>
            <a:r>
              <a:rPr lang="en-US" sz="2800" dirty="0"/>
              <a:t>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 smtClean="0"/>
              <a:t>Sinon</a:t>
            </a:r>
            <a:r>
              <a:rPr lang="en-US" sz="2800" dirty="0" smtClean="0"/>
              <a:t>, </a:t>
            </a:r>
            <a:r>
              <a:rPr lang="en-US" sz="2800" dirty="0" err="1" smtClean="0"/>
              <a:t>est-ce</a:t>
            </a:r>
            <a:r>
              <a:rPr lang="en-US" sz="2800" dirty="0" smtClean="0"/>
              <a:t> que </a:t>
            </a:r>
            <a:r>
              <a:rPr lang="en-US" sz="2800" dirty="0" err="1" smtClean="0"/>
              <a:t>tu</a:t>
            </a:r>
            <a:r>
              <a:rPr lang="en-US" sz="2800" dirty="0" smtClean="0"/>
              <a:t> as vu </a:t>
            </a:r>
            <a:r>
              <a:rPr lang="en-US" sz="2800" dirty="0" err="1" smtClean="0"/>
              <a:t>une</a:t>
            </a:r>
            <a:r>
              <a:rPr lang="en-US" sz="2800" dirty="0" smtClean="0"/>
              <a:t> </a:t>
            </a:r>
            <a:r>
              <a:rPr lang="en-US" sz="2800" dirty="0" err="1" smtClean="0"/>
              <a:t>autre</a:t>
            </a:r>
            <a:r>
              <a:rPr lang="en-US" sz="2800" dirty="0" smtClean="0"/>
              <a:t> </a:t>
            </a:r>
            <a:r>
              <a:rPr lang="en-US" sz="2800" dirty="0" err="1" smtClean="0"/>
              <a:t>personne</a:t>
            </a:r>
            <a:r>
              <a:rPr lang="en-US" sz="2800" dirty="0" smtClean="0"/>
              <a:t> </a:t>
            </a:r>
            <a:r>
              <a:rPr lang="en-US" sz="2800" dirty="0" err="1" smtClean="0"/>
              <a:t>trébuche</a:t>
            </a:r>
            <a:r>
              <a:rPr lang="en-US" sz="2800" dirty="0" smtClean="0"/>
              <a:t> </a:t>
            </a:r>
            <a:r>
              <a:rPr lang="en-US" sz="2800" dirty="0" err="1" smtClean="0"/>
              <a:t>récemment</a:t>
            </a:r>
            <a:r>
              <a:rPr lang="en-US" sz="2800" dirty="0" smtClean="0"/>
              <a:t>?  </a:t>
            </a:r>
            <a:r>
              <a:rPr lang="en-US" sz="2800" dirty="0" err="1" smtClean="0"/>
              <a:t>Où</a:t>
            </a:r>
            <a:r>
              <a:rPr lang="en-US" sz="2800" dirty="0" smtClean="0"/>
              <a:t>?  Comment? 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solidFill>
                  <a:srgbClr val="FF0000"/>
                </a:solidFill>
              </a:rPr>
              <a:t>A.  </a:t>
            </a:r>
            <a:r>
              <a:rPr lang="en-US" sz="2800" dirty="0" err="1" smtClean="0"/>
              <a:t>Quand</a:t>
            </a:r>
            <a:r>
              <a:rPr lang="en-US" sz="2800" dirty="0" smtClean="0"/>
              <a:t> </a:t>
            </a:r>
            <a:r>
              <a:rPr lang="en-US" sz="2800" dirty="0" err="1" smtClean="0"/>
              <a:t>tu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trébuché</a:t>
            </a:r>
            <a:r>
              <a:rPr lang="en-US" sz="2800" dirty="0" smtClean="0"/>
              <a:t>, </a:t>
            </a:r>
            <a:r>
              <a:rPr lang="en-US" sz="2800" dirty="0" err="1" smtClean="0"/>
              <a:t>est-ce</a:t>
            </a:r>
            <a:r>
              <a:rPr lang="en-US" sz="2800" dirty="0" smtClean="0"/>
              <a:t> que </a:t>
            </a:r>
            <a:r>
              <a:rPr lang="en-US" sz="2800" dirty="0" err="1" smtClean="0"/>
              <a:t>tu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devenue</a:t>
            </a:r>
            <a:r>
              <a:rPr lang="en-US" sz="2800" dirty="0" smtClean="0"/>
              <a:t> triste?    	</a:t>
            </a:r>
            <a:br>
              <a:rPr lang="en-US" sz="2800" dirty="0" smtClean="0"/>
            </a:br>
            <a:r>
              <a:rPr lang="en-US" sz="2800" dirty="0" smtClean="0"/>
              <a:t>Est-</a:t>
            </a:r>
            <a:r>
              <a:rPr lang="en-US" sz="2800" dirty="0" err="1" smtClean="0"/>
              <a:t>ce</a:t>
            </a:r>
            <a:r>
              <a:rPr lang="en-US" sz="2800" dirty="0" smtClean="0"/>
              <a:t> que </a:t>
            </a:r>
            <a:r>
              <a:rPr lang="en-US" sz="2800" dirty="0" err="1" smtClean="0"/>
              <a:t>tu</a:t>
            </a:r>
            <a:r>
              <a:rPr lang="en-US" sz="2800" dirty="0" smtClean="0"/>
              <a:t> as </a:t>
            </a:r>
            <a:r>
              <a:rPr lang="en-US" sz="2800" dirty="0" err="1" smtClean="0"/>
              <a:t>eu</a:t>
            </a:r>
            <a:r>
              <a:rPr lang="en-US" sz="2800" dirty="0" smtClean="0"/>
              <a:t> </a:t>
            </a:r>
            <a:r>
              <a:rPr lang="en-US" sz="2800" dirty="0" err="1" smtClean="0"/>
              <a:t>honte</a:t>
            </a:r>
            <a:r>
              <a:rPr lang="en-US" sz="2800" dirty="0" smtClean="0"/>
              <a:t>?  </a:t>
            </a:r>
            <a:br>
              <a:rPr lang="en-US" sz="2800" dirty="0" smtClean="0"/>
            </a:br>
            <a:r>
              <a:rPr lang="en-US" sz="2800" dirty="0" smtClean="0"/>
              <a:t>                   (</a:t>
            </a:r>
            <a:r>
              <a:rPr lang="en-US" sz="2800" i="1" dirty="0" err="1" smtClean="0"/>
              <a:t>tu</a:t>
            </a:r>
            <a:r>
              <a:rPr lang="en-US" sz="2800" i="1" dirty="0" smtClean="0"/>
              <a:t> as </a:t>
            </a:r>
            <a:r>
              <a:rPr lang="en-US" sz="2800" i="1" dirty="0" err="1" smtClean="0"/>
              <a:t>eu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honte</a:t>
            </a:r>
            <a:r>
              <a:rPr lang="en-US" sz="2800" i="1" dirty="0" smtClean="0"/>
              <a:t> = you had shame/were ashamed</a:t>
            </a:r>
            <a:r>
              <a:rPr lang="en-US" sz="2800" dirty="0" smtClean="0"/>
              <a:t>)</a:t>
            </a:r>
          </a:p>
          <a:p>
            <a:pPr marL="0" indent="0">
              <a:buNone/>
            </a:pPr>
            <a:r>
              <a:rPr lang="en-US" sz="2800" dirty="0" smtClean="0"/>
              <a:t>     </a:t>
            </a:r>
            <a:r>
              <a:rPr lang="en-US" sz="2800" dirty="0" smtClean="0">
                <a:solidFill>
                  <a:srgbClr val="FF0000"/>
                </a:solidFill>
              </a:rPr>
              <a:t>B.  </a:t>
            </a:r>
            <a:r>
              <a:rPr lang="en-US" sz="2800" dirty="0" err="1" smtClean="0"/>
              <a:t>Quand</a:t>
            </a:r>
            <a:r>
              <a:rPr lang="en-US" sz="2800" dirty="0" smtClean="0"/>
              <a:t> </a:t>
            </a:r>
            <a:r>
              <a:rPr lang="en-US" sz="2800" dirty="0" err="1" smtClean="0"/>
              <a:t>l’autre</a:t>
            </a:r>
            <a:r>
              <a:rPr lang="en-US" sz="2800" dirty="0" smtClean="0"/>
              <a:t> </a:t>
            </a:r>
            <a:r>
              <a:rPr lang="en-US" sz="2800" dirty="0" err="1" smtClean="0"/>
              <a:t>personne</a:t>
            </a:r>
            <a:r>
              <a:rPr lang="en-US" sz="2800" dirty="0" smtClean="0"/>
              <a:t> a </a:t>
            </a:r>
            <a:r>
              <a:rPr lang="en-US" sz="2800" dirty="0" err="1" smtClean="0"/>
              <a:t>trébuché</a:t>
            </a:r>
            <a:r>
              <a:rPr lang="en-US" sz="2800" dirty="0" smtClean="0"/>
              <a:t>, </a:t>
            </a:r>
            <a:r>
              <a:rPr lang="en-US" sz="2800" dirty="0" err="1" smtClean="0"/>
              <a:t>est-ce</a:t>
            </a:r>
            <a:r>
              <a:rPr lang="en-US" sz="2800" dirty="0" smtClean="0"/>
              <a:t> </a:t>
            </a:r>
            <a:r>
              <a:rPr lang="en-US" sz="2800" dirty="0" err="1" smtClean="0"/>
              <a:t>il</a:t>
            </a:r>
            <a:r>
              <a:rPr lang="en-US" sz="2800" dirty="0" smtClean="0"/>
              <a:t>/</a:t>
            </a:r>
            <a:r>
              <a:rPr lang="en-US" sz="2800" dirty="0" err="1" smtClean="0"/>
              <a:t>elle</a:t>
            </a:r>
            <a:r>
              <a:rPr lang="en-US" sz="2800" dirty="0" smtClean="0"/>
              <a:t> </a:t>
            </a:r>
            <a:r>
              <a:rPr lang="en-US" sz="2800" dirty="0" err="1" smtClean="0"/>
              <a:t>est</a:t>
            </a:r>
            <a:r>
              <a:rPr lang="en-US" sz="2800" dirty="0"/>
              <a:t> </a:t>
            </a:r>
            <a:r>
              <a:rPr lang="en-US" sz="2800" dirty="0" err="1" smtClean="0"/>
              <a:t>devenu</a:t>
            </a:r>
            <a:r>
              <a:rPr lang="en-US" sz="2800" dirty="0" smtClean="0"/>
              <a:t>(e)       	triste?  Est-</a:t>
            </a:r>
            <a:r>
              <a:rPr lang="en-US" sz="2800" dirty="0" err="1" smtClean="0"/>
              <a:t>ce</a:t>
            </a:r>
            <a:r>
              <a:rPr lang="en-US" sz="2800" dirty="0" smtClean="0"/>
              <a:t> </a:t>
            </a:r>
            <a:r>
              <a:rPr lang="en-US" sz="2800" dirty="0" err="1" smtClean="0"/>
              <a:t>qu’il</a:t>
            </a:r>
            <a:r>
              <a:rPr lang="en-US" sz="2800" dirty="0" smtClean="0"/>
              <a:t>/</a:t>
            </a:r>
            <a:r>
              <a:rPr lang="en-US" sz="2800" dirty="0" err="1" smtClean="0"/>
              <a:t>elle</a:t>
            </a:r>
            <a:r>
              <a:rPr lang="en-US" sz="2800" dirty="0" smtClean="0"/>
              <a:t> a </a:t>
            </a:r>
            <a:r>
              <a:rPr lang="en-US" sz="2800" dirty="0" err="1" smtClean="0"/>
              <a:t>eu</a:t>
            </a:r>
            <a:r>
              <a:rPr lang="en-US" sz="2800" dirty="0" smtClean="0"/>
              <a:t> </a:t>
            </a:r>
            <a:r>
              <a:rPr lang="en-US" sz="2800" dirty="0" err="1" smtClean="0"/>
              <a:t>honte</a:t>
            </a:r>
            <a:r>
              <a:rPr lang="en-US" sz="2800" dirty="0" smtClean="0"/>
              <a:t>?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Smash Doodle</a:t>
            </a:r>
            <a:endParaRPr lang="en-US" dirty="0"/>
          </a:p>
        </p:txBody>
      </p:sp>
      <p:pic>
        <p:nvPicPr>
          <p:cNvPr id="8194" name="Picture 2" descr="Smash Doodle journal entries for Vida y muerte en la mara salvatruc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533" y="2004869"/>
            <a:ext cx="4662610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smash dood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8" y="2004869"/>
            <a:ext cx="3618139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Smash Doodle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– he broke his…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a </a:t>
            </a:r>
            <a:r>
              <a:rPr lang="en-US" sz="6000" dirty="0" err="1" smtClean="0"/>
              <a:t>trébuché</a:t>
            </a:r>
            <a:r>
              <a:rPr lang="en-US" sz="6000" dirty="0" smtClean="0"/>
              <a:t> – he tripped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est</a:t>
            </a:r>
            <a:r>
              <a:rPr lang="en-US" sz="6000" dirty="0" smtClean="0"/>
              <a:t> </a:t>
            </a:r>
            <a:r>
              <a:rPr lang="en-US" sz="6000" dirty="0" err="1" smtClean="0"/>
              <a:t>tombé</a:t>
            </a:r>
            <a:r>
              <a:rPr lang="en-US" sz="6000" dirty="0" smtClean="0"/>
              <a:t> – he fell </a:t>
            </a:r>
          </a:p>
        </p:txBody>
      </p:sp>
    </p:spTree>
    <p:extLst>
      <p:ext uri="{BB962C8B-B14F-4D97-AF65-F5344CB8AC3E}">
        <p14:creationId xmlns:p14="http://schemas.microsoft.com/office/powerpoint/2010/main" val="368937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Le ticket de sortie</a:t>
            </a:r>
            <a:br>
              <a:rPr lang="en-US" sz="49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Tell me about a time when you or someone you know broke a bone.</a:t>
            </a:r>
          </a:p>
          <a:p>
            <a:pPr marL="0" indent="0">
              <a:buNone/>
            </a:pPr>
            <a:r>
              <a:rPr lang="en-US" sz="2800" dirty="0" smtClean="0"/>
              <a:t>Include background info like what was the person doing, where, what happened, what did they do immediately after and how did they feel.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598207" y="3495930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400" dirty="0" smtClean="0"/>
              <a:t>Il </a:t>
            </a:r>
            <a:r>
              <a:rPr lang="en-US" sz="4400" dirty="0" err="1" smtClean="0"/>
              <a:t>s’est</a:t>
            </a:r>
            <a:r>
              <a:rPr lang="en-US" sz="4400" dirty="0" smtClean="0"/>
              <a:t> </a:t>
            </a:r>
            <a:r>
              <a:rPr lang="en-US" sz="4400" dirty="0" err="1" smtClean="0"/>
              <a:t>cassé</a:t>
            </a:r>
            <a:r>
              <a:rPr lang="en-US" sz="4400" dirty="0" smtClean="0"/>
              <a:t> – Je me </a:t>
            </a:r>
            <a:r>
              <a:rPr lang="en-US" sz="4400" dirty="0" err="1" smtClean="0"/>
              <a:t>suis</a:t>
            </a:r>
            <a:r>
              <a:rPr lang="en-US" sz="4400" dirty="0" smtClean="0"/>
              <a:t> </a:t>
            </a:r>
            <a:r>
              <a:rPr lang="en-US" sz="4400" dirty="0" err="1" smtClean="0"/>
              <a:t>cassé</a:t>
            </a:r>
            <a:endParaRPr lang="en-US" sz="4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 smtClean="0"/>
              <a:t>Il a </a:t>
            </a:r>
            <a:r>
              <a:rPr lang="en-US" sz="4400" dirty="0" err="1" smtClean="0"/>
              <a:t>trébuché</a:t>
            </a:r>
            <a:r>
              <a:rPr lang="en-US" sz="4400" dirty="0" smtClean="0"/>
              <a:t> – </a:t>
            </a:r>
            <a:r>
              <a:rPr lang="en-US" sz="4400" dirty="0" err="1" smtClean="0"/>
              <a:t>J’ai</a:t>
            </a:r>
            <a:r>
              <a:rPr lang="en-US" sz="4400" dirty="0" smtClean="0"/>
              <a:t> </a:t>
            </a:r>
            <a:r>
              <a:rPr lang="en-US" sz="4400" dirty="0" err="1" smtClean="0"/>
              <a:t>trébuché</a:t>
            </a:r>
            <a:endParaRPr lang="en-US" sz="4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 smtClean="0"/>
              <a:t>Il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tombé</a:t>
            </a:r>
            <a:r>
              <a:rPr lang="en-US" sz="4400" dirty="0" smtClean="0"/>
              <a:t> – Je </a:t>
            </a:r>
            <a:r>
              <a:rPr lang="en-US" sz="4400" dirty="0" err="1" smtClean="0"/>
              <a:t>suis</a:t>
            </a:r>
            <a:r>
              <a:rPr lang="en-US" sz="4400" dirty="0" smtClean="0"/>
              <a:t> </a:t>
            </a:r>
            <a:r>
              <a:rPr lang="en-US" sz="4400" dirty="0" err="1" smtClean="0"/>
              <a:t>tombé</a:t>
            </a: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9979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Les parties du corps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How many body parts can you name in French?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Les parties du corps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0915" y="2514128"/>
            <a:ext cx="5624946" cy="2890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Un </a:t>
            </a:r>
            <a:r>
              <a:rPr lang="en-US" sz="6000" dirty="0" err="1" smtClean="0"/>
              <a:t>os</a:t>
            </a:r>
            <a:endParaRPr lang="en-US" sz="6000" dirty="0" smtClean="0"/>
          </a:p>
          <a:p>
            <a:pPr marL="0" indent="0">
              <a:buNone/>
            </a:pPr>
            <a:endParaRPr lang="en-US" sz="6000" dirty="0" smtClean="0"/>
          </a:p>
          <a:p>
            <a:pPr marL="457200" indent="-457200">
              <a:buAutoNum type="arabicPeriod"/>
            </a:pPr>
            <a:endParaRPr lang="en-US" sz="6000" dirty="0" smtClean="0"/>
          </a:p>
          <a:p>
            <a:pPr marL="0" indent="0">
              <a:buNone/>
            </a:pPr>
            <a:endParaRPr lang="en-US" sz="6000" dirty="0"/>
          </a:p>
        </p:txBody>
      </p:sp>
      <p:pic>
        <p:nvPicPr>
          <p:cNvPr id="1026" name="Picture 2" descr="Image result for b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57" y="2006156"/>
            <a:ext cx="1960159" cy="95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ank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008" y="2545661"/>
            <a:ext cx="2130694" cy="190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091599" y="1593634"/>
            <a:ext cx="5624946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La </a:t>
            </a:r>
            <a:r>
              <a:rPr lang="en-US" sz="6000" dirty="0" err="1" smtClean="0"/>
              <a:t>cheville</a:t>
            </a:r>
            <a:endParaRPr lang="en-US" sz="6000" dirty="0" smtClean="0"/>
          </a:p>
        </p:txBody>
      </p:sp>
      <p:sp>
        <p:nvSpPr>
          <p:cNvPr id="4" name="Curved Left Arrow 3"/>
          <p:cNvSpPr/>
          <p:nvPr/>
        </p:nvSpPr>
        <p:spPr>
          <a:xfrm>
            <a:off x="6050145" y="2499184"/>
            <a:ext cx="733983" cy="70230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2" name="Picture 8" descr="Image result for foo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7" r="23266" b="509"/>
          <a:stretch/>
        </p:blipFill>
        <p:spPr bwMode="auto">
          <a:xfrm>
            <a:off x="8318220" y="2078930"/>
            <a:ext cx="1076942" cy="237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9395162" y="1987092"/>
            <a:ext cx="2575165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pied</a:t>
            </a:r>
          </a:p>
        </p:txBody>
      </p:sp>
      <p:pic>
        <p:nvPicPr>
          <p:cNvPr id="1034" name="Picture 10" descr="Image result for l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2" t="9891" r="37105" b="9244"/>
          <a:stretch/>
        </p:blipFill>
        <p:spPr bwMode="auto">
          <a:xfrm>
            <a:off x="545037" y="3622107"/>
            <a:ext cx="1083805" cy="317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0" y="4662812"/>
            <a:ext cx="5624946" cy="2890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La </a:t>
            </a:r>
            <a:r>
              <a:rPr lang="en-US" sz="6000" dirty="0" err="1" smtClean="0"/>
              <a:t>jambe</a:t>
            </a: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60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6000" dirty="0"/>
          </a:p>
        </p:txBody>
      </p:sp>
      <p:pic>
        <p:nvPicPr>
          <p:cNvPr id="1036" name="Picture 12" descr="Image result for ar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455" y="4455136"/>
            <a:ext cx="1958090" cy="242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384487" y="4883988"/>
            <a:ext cx="2575165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bras</a:t>
            </a:r>
          </a:p>
        </p:txBody>
      </p:sp>
      <p:pic>
        <p:nvPicPr>
          <p:cNvPr id="1038" name="Picture 14" descr="Image result for wris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007" y="4936533"/>
            <a:ext cx="3320694" cy="180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773835" y="4569133"/>
            <a:ext cx="3702221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</a:t>
            </a:r>
            <a:r>
              <a:rPr lang="en-US" sz="6000" dirty="0" err="1" smtClean="0"/>
              <a:t>poignet</a:t>
            </a:r>
            <a:endParaRPr lang="en-US" sz="6000" dirty="0" smtClean="0"/>
          </a:p>
        </p:txBody>
      </p:sp>
      <p:sp>
        <p:nvSpPr>
          <p:cNvPr id="5" name="Down Arrow 4"/>
          <p:cNvSpPr/>
          <p:nvPr/>
        </p:nvSpPr>
        <p:spPr>
          <a:xfrm>
            <a:off x="5373968" y="5523958"/>
            <a:ext cx="397919" cy="4473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Les parties du corps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– he broke his…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a </a:t>
            </a:r>
            <a:r>
              <a:rPr lang="en-US" sz="6000" dirty="0" err="1" smtClean="0"/>
              <a:t>trébuché</a:t>
            </a:r>
            <a:r>
              <a:rPr lang="en-US" sz="6000" dirty="0" smtClean="0"/>
              <a:t> – he tripped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est</a:t>
            </a:r>
            <a:r>
              <a:rPr lang="en-US" sz="6000" dirty="0" smtClean="0"/>
              <a:t> </a:t>
            </a:r>
            <a:r>
              <a:rPr lang="en-US" sz="6000" dirty="0" err="1" smtClean="0"/>
              <a:t>tombé</a:t>
            </a:r>
            <a:r>
              <a:rPr lang="en-US" sz="6000" dirty="0" smtClean="0"/>
              <a:t> – he fell 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470072" y="2237076"/>
            <a:ext cx="554181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La petite </a:t>
            </a:r>
            <a:r>
              <a:rPr lang="en-US" sz="6000" dirty="0" err="1" smtClean="0"/>
              <a:t>fille</a:t>
            </a:r>
            <a:r>
              <a:rPr lang="en-US" sz="6000" dirty="0" smtClean="0"/>
              <a:t> </a:t>
            </a:r>
            <a:r>
              <a:rPr lang="en-US" sz="6000" dirty="0" err="1" smtClean="0"/>
              <a:t>est</a:t>
            </a:r>
            <a:r>
              <a:rPr lang="en-US" sz="6000" dirty="0" smtClean="0"/>
              <a:t> </a:t>
            </a:r>
            <a:r>
              <a:rPr lang="en-US" sz="6000" dirty="0" err="1" smtClean="0"/>
              <a:t>tombée</a:t>
            </a:r>
            <a:r>
              <a:rPr lang="en-US" sz="6000" dirty="0" smtClean="0"/>
              <a:t> de son </a:t>
            </a:r>
            <a:r>
              <a:rPr lang="en-US" sz="6000" dirty="0" err="1" smtClean="0"/>
              <a:t>vélo</a:t>
            </a:r>
            <a:r>
              <a:rPr lang="en-US" sz="6000" dirty="0" smtClean="0"/>
              <a:t>.</a:t>
            </a:r>
          </a:p>
        </p:txBody>
      </p:sp>
      <p:pic>
        <p:nvPicPr>
          <p:cNvPr id="2050" name="Picture 2" descr="Image result for fall off bi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66" y="2043113"/>
            <a:ext cx="5809167" cy="387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9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88114" y="2237076"/>
            <a:ext cx="7323777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Jennifer Lawrence a </a:t>
            </a:r>
            <a:r>
              <a:rPr lang="en-US" sz="6000" dirty="0" err="1" smtClean="0"/>
              <a:t>trébuché</a:t>
            </a:r>
            <a:r>
              <a:rPr lang="en-US" sz="6000" dirty="0" smtClean="0"/>
              <a:t> sur </a:t>
            </a:r>
            <a:r>
              <a:rPr lang="en-US" sz="6000" dirty="0" err="1" smtClean="0"/>
              <a:t>l’escalier</a:t>
            </a:r>
            <a:r>
              <a:rPr lang="en-US" sz="6000" dirty="0" smtClean="0"/>
              <a:t>.</a:t>
            </a:r>
          </a:p>
        </p:txBody>
      </p:sp>
      <p:pic>
        <p:nvPicPr>
          <p:cNvPr id="4098" name="Picture 2" descr="Image result for jennifer lawrence trips as she walks on st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52" y="1853754"/>
            <a:ext cx="3779733" cy="491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69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342743" y="2237076"/>
            <a:ext cx="5669148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</a:t>
            </a:r>
            <a:r>
              <a:rPr lang="en-US" sz="6000" dirty="0" err="1" smtClean="0"/>
              <a:t>footballeur</a:t>
            </a:r>
            <a:r>
              <a:rPr lang="en-US" sz="6000" dirty="0" smtClean="0"/>
              <a:t>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la </a:t>
            </a:r>
            <a:r>
              <a:rPr lang="en-US" sz="6000" dirty="0" err="1" smtClean="0"/>
              <a:t>cheville</a:t>
            </a:r>
            <a:r>
              <a:rPr lang="en-US" sz="6000" dirty="0" smtClean="0"/>
              <a:t>.</a:t>
            </a:r>
          </a:p>
        </p:txBody>
      </p:sp>
      <p:pic>
        <p:nvPicPr>
          <p:cNvPr id="5122" name="Picture 2" descr="Image result for broken b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3" y="2048390"/>
            <a:ext cx="5675048" cy="425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98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342743" y="2237076"/>
            <a:ext cx="5669148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err="1" smtClean="0"/>
              <a:t>L’écureil</a:t>
            </a:r>
            <a:r>
              <a:rPr lang="en-US" sz="6000" dirty="0" smtClean="0"/>
              <a:t>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le bras.  Le </a:t>
            </a:r>
            <a:r>
              <a:rPr lang="en-US" sz="6000" dirty="0" err="1" smtClean="0"/>
              <a:t>pauvre</a:t>
            </a:r>
            <a:r>
              <a:rPr lang="en-US" sz="6000" dirty="0" smtClean="0"/>
              <a:t>!</a:t>
            </a:r>
          </a:p>
        </p:txBody>
      </p:sp>
      <p:pic>
        <p:nvPicPr>
          <p:cNvPr id="6146" name="Picture 2" descr="Image result for broken a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4" y="2071469"/>
            <a:ext cx="5259384" cy="399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01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Questions </a:t>
            </a:r>
            <a:r>
              <a:rPr lang="en-US" sz="4900" dirty="0" err="1" smtClean="0"/>
              <a:t>personnelles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884663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Est-</a:t>
            </a:r>
            <a:r>
              <a:rPr lang="en-US" sz="6000" dirty="0" err="1" smtClean="0"/>
              <a:t>ce</a:t>
            </a:r>
            <a:r>
              <a:rPr lang="en-US" sz="6000" dirty="0" smtClean="0"/>
              <a:t> que </a:t>
            </a:r>
            <a:r>
              <a:rPr lang="en-US" sz="6000" dirty="0" err="1" smtClean="0"/>
              <a:t>tu</a:t>
            </a:r>
            <a:r>
              <a:rPr lang="en-US" sz="6000" dirty="0" smtClean="0"/>
              <a:t> </a:t>
            </a:r>
            <a:r>
              <a:rPr lang="en-US" sz="6000" dirty="0" err="1" smtClean="0"/>
              <a:t>t’es</a:t>
            </a:r>
            <a:r>
              <a:rPr lang="en-US" sz="6000" dirty="0" smtClean="0"/>
              <a:t> déjà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un </a:t>
            </a:r>
            <a:r>
              <a:rPr lang="en-US" sz="6000" dirty="0" err="1" smtClean="0"/>
              <a:t>os</a:t>
            </a:r>
            <a:r>
              <a:rPr lang="en-US" sz="6000" dirty="0" smtClean="0"/>
              <a:t>?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err="1" smtClean="0"/>
              <a:t>Lequel</a:t>
            </a:r>
            <a:r>
              <a:rPr lang="en-US" sz="6000" dirty="0" smtClean="0"/>
              <a:t>? (</a:t>
            </a:r>
            <a:r>
              <a:rPr lang="en-US" sz="6000" i="1" dirty="0" smtClean="0"/>
              <a:t>which one</a:t>
            </a:r>
            <a:r>
              <a:rPr lang="en-US" sz="6000" dirty="0" smtClean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Comment? </a:t>
            </a:r>
            <a:r>
              <a:rPr lang="en-US" sz="4400" dirty="0" smtClean="0"/>
              <a:t>(</a:t>
            </a:r>
            <a:r>
              <a:rPr lang="en-US" sz="4400" dirty="0" err="1" smtClean="0"/>
              <a:t>Tu</a:t>
            </a:r>
            <a:r>
              <a:rPr lang="en-US" sz="4400" dirty="0" smtClean="0"/>
              <a:t> </a:t>
            </a:r>
            <a:r>
              <a:rPr lang="en-US" sz="4400" dirty="0" err="1" smtClean="0"/>
              <a:t>étais</a:t>
            </a:r>
            <a:r>
              <a:rPr lang="en-US" sz="4400" dirty="0" smtClean="0"/>
              <a:t> </a:t>
            </a:r>
            <a:r>
              <a:rPr lang="en-US" sz="4400" dirty="0" err="1" smtClean="0"/>
              <a:t>où</a:t>
            </a:r>
            <a:r>
              <a:rPr lang="en-US" sz="4400" dirty="0" smtClean="0"/>
              <a:t>, </a:t>
            </a:r>
            <a:r>
              <a:rPr lang="en-US" sz="4400" dirty="0" err="1" smtClean="0"/>
              <a:t>tu</a:t>
            </a:r>
            <a:r>
              <a:rPr lang="en-US" sz="4400" dirty="0" smtClean="0"/>
              <a:t> </a:t>
            </a:r>
            <a:r>
              <a:rPr lang="en-US" sz="4400" dirty="0" err="1" smtClean="0"/>
              <a:t>faisais</a:t>
            </a:r>
            <a:r>
              <a:rPr lang="en-US" sz="4400" dirty="0" smtClean="0"/>
              <a:t> quoi, avec          										qui etc.)</a:t>
            </a:r>
          </a:p>
        </p:txBody>
      </p:sp>
    </p:spTree>
    <p:extLst>
      <p:ext uri="{BB962C8B-B14F-4D97-AF65-F5344CB8AC3E}">
        <p14:creationId xmlns:p14="http://schemas.microsoft.com/office/powerpoint/2010/main" val="5418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146</TotalTime>
  <Words>232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Gill Sans MT</vt:lpstr>
      <vt:lpstr>Gallery</vt:lpstr>
      <vt:lpstr>LA CLOCHETTE répondez en français (phrases completes)</vt:lpstr>
      <vt:lpstr>Les parties du corps</vt:lpstr>
      <vt:lpstr>Les parties du corps</vt:lpstr>
      <vt:lpstr>Les parties du corps</vt:lpstr>
      <vt:lpstr>Mettez en anglais</vt:lpstr>
      <vt:lpstr>Mettez en anglais</vt:lpstr>
      <vt:lpstr>Mettez en anglais</vt:lpstr>
      <vt:lpstr>Mettez en anglais</vt:lpstr>
      <vt:lpstr>Questions personnelles</vt:lpstr>
      <vt:lpstr>Smash Doodle</vt:lpstr>
      <vt:lpstr>Smash Doodle</vt:lpstr>
      <vt:lpstr>Le ticket de sortie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6</cp:revision>
  <dcterms:created xsi:type="dcterms:W3CDTF">2016-11-15T11:54:19Z</dcterms:created>
  <dcterms:modified xsi:type="dcterms:W3CDTF">2016-11-15T14:21:07Z</dcterms:modified>
</cp:coreProperties>
</file>